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77" r:id="rId3"/>
    <p:sldId id="268" r:id="rId4"/>
    <p:sldId id="260" r:id="rId5"/>
    <p:sldId id="269" r:id="rId6"/>
    <p:sldId id="261" r:id="rId7"/>
    <p:sldId id="270" r:id="rId8"/>
    <p:sldId id="262" r:id="rId9"/>
    <p:sldId id="271" r:id="rId10"/>
    <p:sldId id="263" r:id="rId11"/>
    <p:sldId id="272" r:id="rId12"/>
    <p:sldId id="266" r:id="rId13"/>
    <p:sldId id="273" r:id="rId14"/>
    <p:sldId id="264" r:id="rId15"/>
    <p:sldId id="274" r:id="rId16"/>
    <p:sldId id="265" r:id="rId17"/>
    <p:sldId id="275" r:id="rId18"/>
    <p:sldId id="267" r:id="rId19"/>
    <p:sldId id="276" r:id="rId20"/>
    <p:sldId id="278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AFAB685-ABE2-4E34-90DE-1FC574A23BCB}" type="datetimeFigureOut">
              <a:rPr lang="ru-RU" smtClean="0"/>
              <a:pPr/>
              <a:t>23.10.2020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D5047430-FBD1-499E-8836-02BB46F8CA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Моя будущая профессия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21088"/>
            <a:ext cx="7772400" cy="2636912"/>
          </a:xfrm>
        </p:spPr>
        <p:txBody>
          <a:bodyPr>
            <a:normAutofit/>
          </a:bodyPr>
          <a:lstStyle/>
          <a:p>
            <a:r>
              <a:rPr lang="ru-RU" dirty="0" err="1" smtClean="0"/>
              <a:t>Анхимков</a:t>
            </a:r>
            <a:r>
              <a:rPr lang="ru-RU" dirty="0" smtClean="0"/>
              <a:t> Валерий 10б </a:t>
            </a:r>
            <a:r>
              <a:rPr lang="ru-RU" dirty="0" smtClean="0"/>
              <a:t>класс (17 лет)</a:t>
            </a:r>
            <a:endParaRPr lang="ru-RU" dirty="0" smtClean="0"/>
          </a:p>
          <a:p>
            <a:r>
              <a:rPr lang="ru-RU" dirty="0" smtClean="0"/>
              <a:t>ГБОУ РК «Школа-интернат №18»</a:t>
            </a:r>
          </a:p>
          <a:p>
            <a:r>
              <a:rPr lang="ru-RU" dirty="0" smtClean="0"/>
              <a:t>Адрес: 186326, Медвежьегорский </a:t>
            </a:r>
            <a:r>
              <a:rPr lang="ru-RU" dirty="0" err="1" smtClean="0"/>
              <a:t>р-он</a:t>
            </a:r>
            <a:r>
              <a:rPr lang="ru-RU" dirty="0" smtClean="0"/>
              <a:t>, </a:t>
            </a:r>
            <a:endParaRPr lang="ru-RU" dirty="0" smtClean="0"/>
          </a:p>
          <a:p>
            <a:r>
              <a:rPr lang="ru-RU" dirty="0" err="1" smtClean="0"/>
              <a:t>пгт.Повенец</a:t>
            </a:r>
            <a:r>
              <a:rPr lang="ru-RU" dirty="0" smtClean="0"/>
              <a:t>, ул. Пролетарская, </a:t>
            </a:r>
            <a:r>
              <a:rPr lang="ru-RU" dirty="0" smtClean="0"/>
              <a:t>д.2А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604448" cy="108012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ru-RU" sz="28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Вырезаю изделие. Чем служит мне лист в данном случае?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08720"/>
            <a:ext cx="407744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404664"/>
            <a:ext cx="4526061" cy="6080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581128"/>
            <a:ext cx="8604448" cy="108012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Ещё в работе </a:t>
            </a:r>
            <a:r>
              <a:rPr lang="ru-RU" sz="27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мне помогает обычная тарелка. В качестве чего я её использую?</a:t>
            </a:r>
            <a:endParaRPr lang="ru-RU" sz="27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40790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4804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81128"/>
            <a:ext cx="8244408" cy="108012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6.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Все детали соединяю своеобразным глиняным клеем. Как он называется?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980728"/>
            <a:ext cx="411710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404664"/>
            <a:ext cx="4979640" cy="59806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4581128"/>
            <a:ext cx="8532440" cy="1368152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Далее моё изделие ждёт «процесс удаления влаги путем испарения». Как называется этот процесс?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980728"/>
            <a:ext cx="4098057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76672"/>
            <a:ext cx="4392488" cy="6009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581128"/>
            <a:ext cx="8280920" cy="1368152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7.</a:t>
            </a:r>
            <a:r>
              <a:rPr lang="ru-RU" sz="28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Надеюсь, что я достигну «высокого искусства в своем деле». Как называют такого человека?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980728"/>
            <a:ext cx="4120530" cy="35196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620688"/>
            <a:ext cx="4434433" cy="5835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Разгадав кроссворд, вы сможете прочитать название моей будущей профессии. 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76672"/>
            <a:ext cx="583264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908720"/>
            <a:ext cx="4104456" cy="3346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365104"/>
            <a:ext cx="8316416" cy="1440160"/>
          </a:xfrm>
        </p:spPr>
        <p:txBody>
          <a:bodyPr>
            <a:normAutofit/>
          </a:bodyPr>
          <a:lstStyle/>
          <a:p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2800" b="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Главный материал в моей работе – глина. </a:t>
            </a:r>
            <a:b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А как называют обожжённую глину?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404664"/>
            <a:ext cx="5281654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581128"/>
            <a:ext cx="8244408" cy="1080120"/>
          </a:xfrm>
        </p:spPr>
        <p:txBody>
          <a:bodyPr>
            <a:normAutofit/>
          </a:bodyPr>
          <a:lstStyle/>
          <a:p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Как называется последняя </a:t>
            </a:r>
            <a:r>
              <a:rPr lang="ru-RU" sz="2800" b="0" dirty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стадия подготовки глиняного </a:t>
            </a:r>
            <a:r>
              <a:rPr lang="ru-RU" sz="28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теста?</a:t>
            </a:r>
            <a:endParaRPr lang="ru-RU" sz="28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836712"/>
            <a:ext cx="4032448" cy="3367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404664"/>
            <a:ext cx="5256584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65104"/>
            <a:ext cx="8208912" cy="1440160"/>
          </a:xfrm>
        </p:spPr>
        <p:txBody>
          <a:bodyPr>
            <a:normAutofit fontScale="90000"/>
          </a:bodyPr>
          <a:lstStyle/>
          <a:p>
            <a:r>
              <a:rPr lang="ru-RU" sz="31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9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900" b="0" dirty="0" smtClean="0">
                <a:effectLst/>
              </a:rPr>
              <a:t> </a:t>
            </a:r>
            <a:r>
              <a:rPr lang="ru-RU" sz="29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Для получения листов глины, её  требуется</a:t>
            </a:r>
            <a:br>
              <a:rPr lang="ru-RU" sz="29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900" b="0" dirty="0" smtClean="0"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 раскатать. Я это делаю вручную, при помощи скалки.  А как называется специальный станок для этой цели?</a:t>
            </a:r>
            <a:endParaRPr lang="ru-RU" sz="2900" b="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764704"/>
            <a:ext cx="4059957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404664"/>
            <a:ext cx="4611786" cy="6109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</TotalTime>
  <Words>152</Words>
  <Application>Microsoft Office PowerPoint</Application>
  <PresentationFormat>Экран (4:3)</PresentationFormat>
  <Paragraphs>15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Аспект</vt:lpstr>
      <vt:lpstr>Моя будущая профессия</vt:lpstr>
      <vt:lpstr>Разгадав кроссворд, вы сможете прочитать название моей будущей профессии. </vt:lpstr>
      <vt:lpstr>Слайд 3</vt:lpstr>
      <vt:lpstr>1. Главный материал в моей работе – глина.  А как называют обожжённую глину?</vt:lpstr>
      <vt:lpstr>Слайд 5</vt:lpstr>
      <vt:lpstr>2. Как называется последняя стадия подготовки глиняного теста?</vt:lpstr>
      <vt:lpstr>Слайд 7</vt:lpstr>
      <vt:lpstr>3. Для получения листов глины, её  требуется  раскатать. Я это делаю вручную, при помощи скалки.  А как называется специальный станок для этой цели?</vt:lpstr>
      <vt:lpstr>Слайд 9</vt:lpstr>
      <vt:lpstr>4. Вырезаю изделие. Чем служит мне лист в данном случае?</vt:lpstr>
      <vt:lpstr>Слайд 11</vt:lpstr>
      <vt:lpstr>5. Ещё в работе мне помогает обычная тарелка. В качестве чего я её использую?</vt:lpstr>
      <vt:lpstr>Слайд 13</vt:lpstr>
      <vt:lpstr>6. Все детали соединяю своеобразным глиняным клеем. Как он называется?</vt:lpstr>
      <vt:lpstr>Слайд 15</vt:lpstr>
      <vt:lpstr>7. Далее моё изделие ждёт «процесс удаления влаги путем испарения». Как называется этот процесс?</vt:lpstr>
      <vt:lpstr>Слайд 17</vt:lpstr>
      <vt:lpstr>7. Надеюсь, что я достигну «высокого искусства в своем деле». Как называют такого человека?</vt:lpstr>
      <vt:lpstr>Слайд 19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андрей</dc:creator>
  <cp:lastModifiedBy>андрей</cp:lastModifiedBy>
  <cp:revision>24</cp:revision>
  <dcterms:created xsi:type="dcterms:W3CDTF">2020-10-19T17:55:14Z</dcterms:created>
  <dcterms:modified xsi:type="dcterms:W3CDTF">2020-10-23T06:25:07Z</dcterms:modified>
</cp:coreProperties>
</file>